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au810021114041.pptx"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Student Name – Lakshmi Priya R</a:t>
            </a:r>
          </a:p>
          <a:p>
            <a:r>
              <a:rPr lang="en-US" sz="2000" b="1" dirty="0">
                <a:solidFill>
                  <a:schemeClr val="accent1">
                    <a:lumMod val="75000"/>
                  </a:schemeClr>
                </a:solidFill>
                <a:latin typeface="Arial"/>
                <a:cs typeface="Arial"/>
              </a:rPr>
              <a:t>Naan </a:t>
            </a:r>
            <a:r>
              <a:rPr lang="en-US" sz="2000" b="1" dirty="0" err="1">
                <a:solidFill>
                  <a:schemeClr val="accent1">
                    <a:lumMod val="75000"/>
                  </a:schemeClr>
                </a:solidFill>
                <a:latin typeface="Arial"/>
                <a:cs typeface="Arial"/>
              </a:rPr>
              <a:t>mudhalvan</a:t>
            </a:r>
            <a:r>
              <a:rPr lang="en-US" sz="2000" b="1" dirty="0">
                <a:solidFill>
                  <a:schemeClr val="accent1">
                    <a:lumMod val="75000"/>
                  </a:schemeClr>
                </a:solidFill>
                <a:latin typeface="Arial"/>
                <a:cs typeface="Arial"/>
              </a:rPr>
              <a:t> ID- au810021114041</a:t>
            </a:r>
          </a:p>
        </p:txBody>
      </p:sp>
      <p:sp>
        <p:nvSpPr>
          <p:cNvPr id="5"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chemeClr val="accent1">
                    <a:lumMod val="75000"/>
                  </a:schemeClr>
                </a:solidFill>
                <a:latin typeface="Arial" pitchFamily="34" charset="0"/>
                <a:cs typeface="Arial" pitchFamily="34" charset="0"/>
              </a:rPr>
              <a:t>Ramar</a:t>
            </a:r>
            <a:r>
              <a:rPr lang="en-US" sz="2000" b="1" dirty="0">
                <a:solidFill>
                  <a:schemeClr val="accent1">
                    <a:lumMod val="75000"/>
                  </a:schemeClr>
                </a:solidFill>
                <a:latin typeface="Arial" pitchFamily="34" charset="0"/>
                <a:cs typeface="Arial" pitchFamily="34" charset="0"/>
              </a:rPr>
              <a:t> Bose</a:t>
            </a:r>
          </a:p>
          <a:p>
            <a:r>
              <a:rPr lang="en-US" sz="2000" b="1" dirty="0">
                <a:solidFill>
                  <a:schemeClr val="accent1">
                    <a:lumMod val="75000"/>
                  </a:schemeClr>
                </a:solidFill>
                <a:latin typeface="Arial" pitchFamily="34" charset="0"/>
                <a:cs typeface="Arial" pitchFamily="34" charset="0"/>
              </a:rPr>
              <a:t>         Sr.AI </a:t>
            </a:r>
            <a:r>
              <a:rPr lang="en-US" sz="2000" b="1">
                <a:solidFill>
                  <a:schemeClr val="accent1">
                    <a:lumMod val="75000"/>
                  </a:schemeClr>
                </a:solidFill>
                <a:latin typeface="Arial" pitchFamily="34" charset="0"/>
                <a:cs typeface="Arial" pitchFamily="34" charset="0"/>
              </a:rPr>
              <a:t>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hlinkClick r:id="rId2" action="ppaction://hlinkpres?slideindex=1&amp;slidetitle="/>
              </a:rPr>
              <a:t>https://github.com/lachu2004/naan-mudhalvan-project.git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516</Words>
  <Application>Microsoft Office PowerPoint</Application>
  <PresentationFormat>Widescreen</PresentationFormat>
  <Paragraphs>47</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Lakshmi Priya</cp:lastModifiedBy>
  <cp:revision>6</cp:revision>
  <dcterms:modified xsi:type="dcterms:W3CDTF">2024-04-18T07:16:44Z</dcterms:modified>
</cp:coreProperties>
</file>